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2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7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0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6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2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42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8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2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0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55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600" dirty="0" smtClean="0"/>
              <a:t>Microprocessor, Programming &amp; Interfacing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Tutorial 4 – Module 4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 Content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AX = 1111</a:t>
            </a:r>
          </a:p>
          <a:p>
            <a:r>
              <a:rPr lang="en-US" dirty="0" smtClean="0"/>
              <a:t>CX = 2222</a:t>
            </a:r>
          </a:p>
          <a:p>
            <a:r>
              <a:rPr lang="en-US" dirty="0" smtClean="0"/>
              <a:t>DX = 3333</a:t>
            </a:r>
          </a:p>
          <a:p>
            <a:r>
              <a:rPr lang="en-US" dirty="0" smtClean="0"/>
              <a:t>BX = 4444</a:t>
            </a:r>
          </a:p>
          <a:p>
            <a:r>
              <a:rPr lang="en-US" dirty="0" smtClean="0"/>
              <a:t>BP = 5555</a:t>
            </a:r>
          </a:p>
          <a:p>
            <a:r>
              <a:rPr lang="en-US" dirty="0" smtClean="0"/>
              <a:t>SI = 6666</a:t>
            </a:r>
          </a:p>
          <a:p>
            <a:r>
              <a:rPr lang="en-US" dirty="0" smtClean="0"/>
              <a:t>DI = 7777</a:t>
            </a:r>
          </a:p>
          <a:p>
            <a:r>
              <a:rPr lang="en-US" dirty="0" smtClean="0"/>
              <a:t>SP = 3000</a:t>
            </a:r>
          </a:p>
          <a:p>
            <a:pPr marL="109728" indent="0">
              <a:buNone/>
            </a:pPr>
            <a:r>
              <a:rPr lang="en-US" dirty="0" smtClean="0"/>
              <a:t>(All values are in hex)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PUSHA</a:t>
            </a:r>
          </a:p>
          <a:p>
            <a:r>
              <a:rPr lang="en-US" dirty="0" smtClean="0"/>
              <a:t>PUSH AX</a:t>
            </a:r>
          </a:p>
          <a:p>
            <a:r>
              <a:rPr lang="en-US" dirty="0" smtClean="0"/>
              <a:t>POPA</a:t>
            </a:r>
          </a:p>
          <a:p>
            <a:r>
              <a:rPr lang="en-US" dirty="0" smtClean="0"/>
              <a:t>POP 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2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SP=3000</a:t>
            </a:r>
            <a:r>
              <a:rPr lang="en-US" baseline="-25000" dirty="0" smtClean="0"/>
              <a:t>H</a:t>
            </a:r>
            <a:endParaRPr lang="en-US" dirty="0" smtClean="0"/>
          </a:p>
          <a:p>
            <a:r>
              <a:rPr lang="en-US" dirty="0" smtClean="0"/>
              <a:t>SI=0250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</a:p>
          <a:p>
            <a:r>
              <a:rPr lang="en-US" dirty="0" smtClean="0"/>
              <a:t>BX=2345</a:t>
            </a:r>
            <a:r>
              <a:rPr lang="en-US" baseline="-25000" dirty="0" smtClean="0"/>
              <a:t>H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AX=6789</a:t>
            </a:r>
            <a:r>
              <a:rPr lang="en-US" baseline="-25000" dirty="0" smtClean="0"/>
              <a:t>H</a:t>
            </a:r>
          </a:p>
          <a:p>
            <a:r>
              <a:rPr lang="en-US" dirty="0"/>
              <a:t>DI= </a:t>
            </a:r>
            <a:r>
              <a:rPr lang="en-US" dirty="0" smtClean="0"/>
              <a:t>0100</a:t>
            </a:r>
            <a:r>
              <a:rPr lang="en-US" baseline="-25000" dirty="0" smtClean="0"/>
              <a:t>H</a:t>
            </a:r>
            <a:endParaRPr lang="en-US" dirty="0"/>
          </a:p>
          <a:p>
            <a:r>
              <a:rPr lang="en-US" dirty="0" smtClean="0"/>
              <a:t>Flag </a:t>
            </a:r>
            <a:r>
              <a:rPr lang="en-US" dirty="0"/>
              <a:t>register is </a:t>
            </a:r>
            <a:r>
              <a:rPr lang="en-US" dirty="0" smtClean="0"/>
              <a:t>0231</a:t>
            </a:r>
            <a:r>
              <a:rPr lang="en-US" baseline="-25000" dirty="0" smtClean="0"/>
              <a:t>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770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PUSH AX </a:t>
            </a:r>
          </a:p>
          <a:p>
            <a:r>
              <a:rPr lang="en-US" dirty="0" smtClean="0"/>
              <a:t>PUSH </a:t>
            </a:r>
            <a:r>
              <a:rPr lang="en-US" dirty="0"/>
              <a:t>BX </a:t>
            </a:r>
          </a:p>
          <a:p>
            <a:r>
              <a:rPr lang="en-US" dirty="0" smtClean="0"/>
              <a:t>PUSHF</a:t>
            </a:r>
            <a:endParaRPr lang="en-US" dirty="0"/>
          </a:p>
          <a:p>
            <a:r>
              <a:rPr lang="en-US" dirty="0" smtClean="0"/>
              <a:t>PUSH 0987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PUSH </a:t>
            </a:r>
            <a:r>
              <a:rPr lang="en-US" dirty="0"/>
              <a:t>DI </a:t>
            </a:r>
          </a:p>
          <a:p>
            <a:r>
              <a:rPr lang="en-US" dirty="0" smtClean="0"/>
              <a:t>PUSH </a:t>
            </a:r>
            <a:r>
              <a:rPr lang="en-US" dirty="0"/>
              <a:t>SI </a:t>
            </a:r>
          </a:p>
          <a:p>
            <a:r>
              <a:rPr lang="en-US" dirty="0" smtClean="0"/>
              <a:t>POP </a:t>
            </a:r>
            <a:r>
              <a:rPr lang="en-US" dirty="0"/>
              <a:t>AX </a:t>
            </a:r>
          </a:p>
          <a:p>
            <a:r>
              <a:rPr lang="en-US" dirty="0" smtClean="0"/>
              <a:t>POP </a:t>
            </a:r>
            <a:r>
              <a:rPr lang="en-US" dirty="0"/>
              <a:t>BX </a:t>
            </a:r>
          </a:p>
          <a:p>
            <a:r>
              <a:rPr lang="en-US" dirty="0" smtClean="0"/>
              <a:t>POPF </a:t>
            </a:r>
            <a:endParaRPr lang="en-US" dirty="0"/>
          </a:p>
          <a:p>
            <a:r>
              <a:rPr lang="en-US" dirty="0" smtClean="0"/>
              <a:t>POP </a:t>
            </a:r>
            <a:r>
              <a:rPr lang="en-US" dirty="0"/>
              <a:t>DI </a:t>
            </a:r>
          </a:p>
          <a:p>
            <a:r>
              <a:rPr lang="en-US" dirty="0" smtClean="0"/>
              <a:t>POP </a:t>
            </a:r>
            <a:r>
              <a:rPr lang="en-US" dirty="0"/>
              <a:t>[SI]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2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</a:t>
            </a:r>
            <a:r>
              <a:rPr lang="en-IN" dirty="0"/>
              <a:t>3</a:t>
            </a:r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 smtClean="0"/>
              <a:t>Write an 80486 ALP with a subroutine ‘sub1’  that will count number of odd positive, odd negative, even positive and even negative 32-bit numbers. </a:t>
            </a:r>
          </a:p>
          <a:p>
            <a:pPr algn="just"/>
            <a:r>
              <a:rPr lang="en-IN" sz="2000" dirty="0" smtClean="0"/>
              <a:t>The data that is to be analysed is stored in memory location ‘in1’ and results will be stored in locations ‘</a:t>
            </a:r>
            <a:r>
              <a:rPr lang="en-IN" sz="2000" dirty="0" err="1" smtClean="0"/>
              <a:t>oddpos</a:t>
            </a:r>
            <a:r>
              <a:rPr lang="en-IN" sz="2000" dirty="0" smtClean="0"/>
              <a:t>’, ‘</a:t>
            </a:r>
            <a:r>
              <a:rPr lang="en-IN" sz="2000" dirty="0" err="1" smtClean="0"/>
              <a:t>oddneg</a:t>
            </a:r>
            <a:r>
              <a:rPr lang="en-IN" sz="2000" dirty="0" smtClean="0"/>
              <a:t>’, ‘</a:t>
            </a:r>
            <a:r>
              <a:rPr lang="en-IN" sz="2000" dirty="0" err="1" smtClean="0"/>
              <a:t>evenpos</a:t>
            </a:r>
            <a:r>
              <a:rPr lang="en-IN" sz="2000" dirty="0" smtClean="0"/>
              <a:t>’,’</a:t>
            </a:r>
            <a:r>
              <a:rPr lang="en-IN" sz="2000" dirty="0" err="1" smtClean="0"/>
              <a:t>evenneg</a:t>
            </a:r>
            <a:r>
              <a:rPr lang="en-IN" sz="2000" dirty="0" smtClean="0"/>
              <a:t>’ respectively. </a:t>
            </a:r>
          </a:p>
          <a:p>
            <a:pPr algn="just"/>
            <a:r>
              <a:rPr lang="en-IN" sz="2000" dirty="0" smtClean="0"/>
              <a:t>The total count of data available is in location ‘cnt1’ and cannot exceed 100. </a:t>
            </a:r>
          </a:p>
          <a:p>
            <a:pPr algn="just"/>
            <a:r>
              <a:rPr lang="en-IN" sz="2000" dirty="0" smtClean="0"/>
              <a:t>The subroutine should do the categorization and counting while the main program only passes the number as a parameter using SI as the pointer</a:t>
            </a:r>
            <a:endParaRPr lang="en-IN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</a:t>
            </a:r>
            <a:r>
              <a:rPr lang="en-IN" dirty="0"/>
              <a:t>4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 smtClean="0"/>
              <a:t>Write an 80486 ALP that will examine a series of memory locations for small alphabets. </a:t>
            </a:r>
          </a:p>
          <a:p>
            <a:pPr algn="just"/>
            <a:r>
              <a:rPr lang="en-IN" sz="2000" dirty="0" smtClean="0"/>
              <a:t>If a memory location has a small alphabet it will convert it into capitals. </a:t>
            </a:r>
          </a:p>
          <a:p>
            <a:pPr algn="just"/>
            <a:r>
              <a:rPr lang="en-IN" sz="2000" dirty="0" smtClean="0"/>
              <a:t>If the memory location does not have a small alphabet it will not modify the contents of the memory location. </a:t>
            </a:r>
          </a:p>
          <a:p>
            <a:pPr algn="just"/>
            <a:r>
              <a:rPr lang="en-IN" sz="2000" dirty="0" smtClean="0"/>
              <a:t>The series of memory location to be examined start at alph1. The count of memory locations to be examined is stored in cnt1 and will not exceed 1000d. </a:t>
            </a:r>
          </a:p>
          <a:p>
            <a:pPr algn="just"/>
            <a:r>
              <a:rPr lang="en-IN" sz="2000" dirty="0" smtClean="0"/>
              <a:t>The checking and the conversion of one small alphabet to one capital alphabet must be done using a macro called CAPSON.</a:t>
            </a:r>
            <a:endParaRPr lang="en-IN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</a:t>
            </a:r>
            <a:r>
              <a:rPr lang="en-IN" dirty="0"/>
              <a:t>5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 smtClean="0"/>
              <a:t>Write an ALP that will find out whether data stored in loc1 is a palindrome. </a:t>
            </a:r>
          </a:p>
          <a:p>
            <a:pPr algn="just"/>
            <a:r>
              <a:rPr lang="en-IN" sz="2000" dirty="0" smtClean="0"/>
              <a:t>The size of the palindrome is stored in location cloc1. </a:t>
            </a:r>
          </a:p>
          <a:p>
            <a:pPr algn="just"/>
            <a:r>
              <a:rPr lang="en-IN" sz="2000" dirty="0" smtClean="0"/>
              <a:t>Make this as a sub program –that can be accessed by a main program that handles array of numbers. </a:t>
            </a:r>
          </a:p>
          <a:p>
            <a:pPr algn="just"/>
            <a:r>
              <a:rPr lang="en-IN" sz="2000" dirty="0" smtClean="0"/>
              <a:t>The count of the palindrome must be stored in location dloc1. </a:t>
            </a:r>
            <a:endParaRPr lang="en-IN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212</TotalTime>
  <Words>362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Microprocessor, Programming &amp; Interfacing</vt:lpstr>
      <vt:lpstr>Question 1</vt:lpstr>
      <vt:lpstr>Question 2</vt:lpstr>
      <vt:lpstr>Question 3  </vt:lpstr>
      <vt:lpstr>Question 4</vt:lpstr>
      <vt:lpstr>Question 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 Programming &amp; Interfacing</dc:title>
  <dc:creator>MVS</dc:creator>
  <cp:lastModifiedBy>Anupama KR</cp:lastModifiedBy>
  <cp:revision>11</cp:revision>
  <dcterms:created xsi:type="dcterms:W3CDTF">2006-08-16T00:00:00Z</dcterms:created>
  <dcterms:modified xsi:type="dcterms:W3CDTF">2016-02-18T07:16:33Z</dcterms:modified>
</cp:coreProperties>
</file>