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83" d="100"/>
          <a:sy n="83" d="100"/>
        </p:scale>
        <p:origin x="1402" y="7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3/10/2016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3/10/2016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Q4 – physical address = A3 12 00</a:t>
            </a:r>
          </a:p>
          <a:p>
            <a:r>
              <a:rPr lang="en-IN" dirty="0"/>
              <a:t>Q5- physical address = B1 12 34</a:t>
            </a:r>
          </a:p>
          <a:p>
            <a:r>
              <a:rPr lang="en-IN" dirty="0"/>
              <a:t>Q6 – linear Address = 00 A3 00 34</a:t>
            </a:r>
          </a:p>
          <a:p>
            <a:r>
              <a:rPr lang="en-IN" dirty="0"/>
              <a:t>Q3- physical address = 10 00 00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7E82-967B-4B75-928A-C69ECBB343C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19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3/10/2016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3/10/2016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Tutorial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Module 6</a:t>
            </a:r>
          </a:p>
        </p:txBody>
      </p:sp>
    </p:spTree>
    <p:extLst>
      <p:ext uri="{BB962C8B-B14F-4D97-AF65-F5344CB8AC3E}">
        <p14:creationId xmlns:p14="http://schemas.microsoft.com/office/powerpoint/2010/main" val="26447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Descriptor - 80286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0600" y="1981200"/>
          <a:ext cx="4343400" cy="309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0000 0000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Access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16</a:t>
                      </a:r>
                      <a:r>
                        <a:rPr lang="en-IN" baseline="0" dirty="0"/>
                        <a:t> – B</a:t>
                      </a:r>
                      <a:r>
                        <a:rPr lang="en-IN" baseline="-25000" dirty="0"/>
                        <a:t>24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8</a:t>
                      </a:r>
                      <a:r>
                        <a:rPr lang="en-IN" baseline="0" dirty="0"/>
                        <a:t>- B</a:t>
                      </a:r>
                      <a:r>
                        <a:rPr lang="en-IN" baseline="-25000" dirty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0</a:t>
                      </a:r>
                      <a:r>
                        <a:rPr lang="en-IN" baseline="0" dirty="0"/>
                        <a:t> – B</a:t>
                      </a:r>
                      <a:r>
                        <a:rPr lang="en-IN" baseline="-25000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Limit</a:t>
                      </a:r>
                    </a:p>
                    <a:p>
                      <a:r>
                        <a:rPr lang="en-IN" dirty="0"/>
                        <a:t>L</a:t>
                      </a:r>
                      <a:r>
                        <a:rPr lang="en-IN" baseline="-25000" dirty="0"/>
                        <a:t>8 </a:t>
                      </a:r>
                      <a:r>
                        <a:rPr lang="en-IN" baseline="0" dirty="0"/>
                        <a:t> - L</a:t>
                      </a:r>
                      <a:r>
                        <a:rPr lang="en-IN" baseline="-25000" dirty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Limit</a:t>
                      </a:r>
                    </a:p>
                    <a:p>
                      <a:r>
                        <a:rPr lang="en-IN" dirty="0"/>
                        <a:t>L</a:t>
                      </a:r>
                      <a:r>
                        <a:rPr lang="en-IN" baseline="-25000" dirty="0"/>
                        <a:t>0</a:t>
                      </a:r>
                      <a:r>
                        <a:rPr lang="en-IN" baseline="0" dirty="0"/>
                        <a:t> –  L</a:t>
                      </a:r>
                      <a:r>
                        <a:rPr lang="en-IN" baseline="-25000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7055"/>
            <a:ext cx="7772400" cy="1609344"/>
          </a:xfrm>
        </p:spPr>
        <p:txBody>
          <a:bodyPr/>
          <a:lstStyle/>
          <a:p>
            <a:r>
              <a:rPr lang="en-IN" dirty="0"/>
              <a:t>Descriptor - 80386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0600" y="1981200"/>
          <a:ext cx="4343402" cy="309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Base</a:t>
                      </a:r>
                      <a:r>
                        <a:rPr lang="en-IN" baseline="0" dirty="0"/>
                        <a:t> Address</a:t>
                      </a:r>
                    </a:p>
                    <a:p>
                      <a:r>
                        <a:rPr lang="en-IN" b="0" baseline="0" dirty="0"/>
                        <a:t>B</a:t>
                      </a:r>
                      <a:r>
                        <a:rPr lang="en-IN" b="0" baseline="-25000" dirty="0"/>
                        <a:t>24</a:t>
                      </a:r>
                      <a:r>
                        <a:rPr lang="en-IN" b="0" baseline="0" dirty="0"/>
                        <a:t> – B</a:t>
                      </a:r>
                      <a:r>
                        <a:rPr lang="en-IN" b="0" baseline="-25000" dirty="0"/>
                        <a:t>31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Limit</a:t>
                      </a:r>
                      <a:endParaRPr lang="en-IN" b="0" dirty="0"/>
                    </a:p>
                    <a:p>
                      <a:r>
                        <a:rPr lang="en-IN" b="0" dirty="0"/>
                        <a:t>L</a:t>
                      </a:r>
                      <a:r>
                        <a:rPr lang="en-IN" b="0" baseline="-25000" dirty="0"/>
                        <a:t>16</a:t>
                      </a:r>
                      <a:r>
                        <a:rPr lang="en-IN" b="0" baseline="0" dirty="0"/>
                        <a:t> – L</a:t>
                      </a:r>
                      <a:r>
                        <a:rPr lang="en-IN" b="0" baseline="-25000" dirty="0"/>
                        <a:t>19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Access Rights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16</a:t>
                      </a:r>
                      <a:r>
                        <a:rPr lang="en-IN" baseline="0" dirty="0"/>
                        <a:t> – B</a:t>
                      </a:r>
                      <a:r>
                        <a:rPr lang="en-IN" baseline="-25000" dirty="0"/>
                        <a:t>24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8</a:t>
                      </a:r>
                      <a:r>
                        <a:rPr lang="en-IN" baseline="0" dirty="0"/>
                        <a:t>- B</a:t>
                      </a:r>
                      <a:r>
                        <a:rPr lang="en-IN" baseline="-25000" dirty="0"/>
                        <a:t>15</a:t>
                      </a:r>
                      <a:endParaRPr lang="en-IN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IN" dirty="0"/>
                        <a:t>Base Address</a:t>
                      </a:r>
                    </a:p>
                    <a:p>
                      <a:r>
                        <a:rPr lang="en-IN" dirty="0"/>
                        <a:t>B</a:t>
                      </a:r>
                      <a:r>
                        <a:rPr lang="en-IN" baseline="-25000" dirty="0"/>
                        <a:t>0</a:t>
                      </a:r>
                      <a:r>
                        <a:rPr lang="en-IN" baseline="0" dirty="0"/>
                        <a:t> – B</a:t>
                      </a:r>
                      <a:r>
                        <a:rPr lang="en-IN" baseline="-25000" dirty="0"/>
                        <a:t>7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IN" dirty="0"/>
                        <a:t>Limit</a:t>
                      </a:r>
                    </a:p>
                    <a:p>
                      <a:r>
                        <a:rPr lang="en-IN" dirty="0"/>
                        <a:t>L</a:t>
                      </a:r>
                      <a:r>
                        <a:rPr lang="en-IN" baseline="-25000" dirty="0"/>
                        <a:t>8 </a:t>
                      </a:r>
                      <a:r>
                        <a:rPr lang="en-IN" baseline="0" dirty="0"/>
                        <a:t> - L</a:t>
                      </a:r>
                      <a:r>
                        <a:rPr lang="en-IN" baseline="-25000" dirty="0"/>
                        <a:t>15</a:t>
                      </a:r>
                      <a:endParaRPr lang="en-IN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IN" dirty="0"/>
                        <a:t>Limit</a:t>
                      </a:r>
                    </a:p>
                    <a:p>
                      <a:r>
                        <a:rPr lang="en-IN" dirty="0"/>
                        <a:t>L</a:t>
                      </a:r>
                      <a:r>
                        <a:rPr lang="en-IN" baseline="-25000" dirty="0"/>
                        <a:t>0</a:t>
                      </a:r>
                      <a:r>
                        <a:rPr lang="en-IN" baseline="0" dirty="0"/>
                        <a:t> –  L</a:t>
                      </a:r>
                      <a:r>
                        <a:rPr lang="en-IN" baseline="-25000" dirty="0"/>
                        <a:t>7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 rights byte format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905000"/>
          <a:ext cx="8001000" cy="104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4563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ED/C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33630"/>
              </p:ext>
            </p:extLst>
          </p:nvPr>
        </p:nvGraphicFramePr>
        <p:xfrm>
          <a:off x="295564" y="2957100"/>
          <a:ext cx="6096000" cy="384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Data-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Expands</a:t>
                      </a:r>
                      <a:r>
                        <a:rPr lang="en-IN" baseline="0" dirty="0"/>
                        <a:t> Upward – Read Only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Data-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Expands Upward</a:t>
                      </a:r>
                      <a:r>
                        <a:rPr lang="en-IN" baseline="0" dirty="0"/>
                        <a:t> - Write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Data - Expand Downward –</a:t>
                      </a:r>
                      <a:r>
                        <a:rPr lang="en-IN" baseline="0" dirty="0"/>
                        <a:t> Read Only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Data-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Expand Downward -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Code – Ignore DPL – Execute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Code – Ignore DPL</a:t>
                      </a:r>
                      <a:r>
                        <a:rPr lang="en-IN" baseline="0" dirty="0"/>
                        <a:t> – Read allowed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Code – Abide DPL</a:t>
                      </a:r>
                      <a:r>
                        <a:rPr lang="en-IN" baseline="0" dirty="0"/>
                        <a:t> – Execute Only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Code – Abide DPL</a:t>
                      </a:r>
                      <a:r>
                        <a:rPr lang="en-IN" baseline="0" dirty="0"/>
                        <a:t> – Read allowed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3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Table for 80286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Processor - 80286</a:t>
            </a:r>
          </a:p>
          <a:p>
            <a:r>
              <a:rPr lang="en-IN" dirty="0"/>
              <a:t>GDTR – 100000</a:t>
            </a:r>
            <a:r>
              <a:rPr lang="en-IN" baseline="-25000" dirty="0"/>
              <a:t>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38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GDT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18163"/>
              </p:ext>
            </p:extLst>
          </p:nvPr>
        </p:nvGraphicFramePr>
        <p:xfrm>
          <a:off x="970612" y="1676400"/>
          <a:ext cx="5410199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100060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LDT1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34082"/>
              </p:ext>
            </p:extLst>
          </p:nvPr>
        </p:nvGraphicFramePr>
        <p:xfrm>
          <a:off x="968303" y="1676400"/>
          <a:ext cx="5410199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010058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82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LDT2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64576"/>
              </p:ext>
            </p:extLst>
          </p:nvPr>
        </p:nvGraphicFramePr>
        <p:xfrm>
          <a:off x="970612" y="1752600"/>
          <a:ext cx="5410199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200058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1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Processor -80386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CR3 FF 00 00 00</a:t>
            </a:r>
          </a:p>
          <a:p>
            <a:r>
              <a:rPr lang="en-IN" dirty="0"/>
              <a:t>Paging Enabled</a:t>
            </a:r>
          </a:p>
          <a:p>
            <a:r>
              <a:rPr lang="en-IN" dirty="0"/>
              <a:t>GDTR – 00 10 00 00</a:t>
            </a:r>
          </a:p>
        </p:txBody>
      </p:sp>
    </p:spTree>
    <p:extLst>
      <p:ext uri="{BB962C8B-B14F-4D97-AF65-F5344CB8AC3E}">
        <p14:creationId xmlns:p14="http://schemas.microsoft.com/office/powerpoint/2010/main" val="13628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GDT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75269"/>
              </p:ext>
            </p:extLst>
          </p:nvPr>
        </p:nvGraphicFramePr>
        <p:xfrm>
          <a:off x="990600" y="1981200"/>
          <a:ext cx="5410199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00100060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92489"/>
              </p:ext>
            </p:extLst>
          </p:nvPr>
        </p:nvGraphicFramePr>
        <p:xfrm>
          <a:off x="990600" y="1752600"/>
          <a:ext cx="3356327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FF00002C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00848"/>
              </p:ext>
            </p:extLst>
          </p:nvPr>
        </p:nvGraphicFramePr>
        <p:xfrm>
          <a:off x="990600" y="1676400"/>
          <a:ext cx="3356327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0300002C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72072"/>
              </p:ext>
            </p:extLst>
          </p:nvPr>
        </p:nvGraphicFramePr>
        <p:xfrm>
          <a:off x="4953000" y="1600200"/>
          <a:ext cx="3356327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IN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030008D8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030008E0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030008E8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030008EC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6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" id="{7CB03B3F-70FC-4284-AE86-0DEEE7F942E2}" vid="{934D75A5-BE2F-472F-9F16-A3CA5F048ED9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mpt7</Template>
  <TotalTime>0</TotalTime>
  <Words>856</Words>
  <Application>Microsoft Office PowerPoint</Application>
  <PresentationFormat>On-screen Show (4:3)</PresentationFormat>
  <Paragraphs>725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</vt:lpstr>
      <vt:lpstr>Woodgrain 16x9</vt:lpstr>
      <vt:lpstr>Tutorial 7</vt:lpstr>
      <vt:lpstr>Table for 80286</vt:lpstr>
      <vt:lpstr>GDT</vt:lpstr>
      <vt:lpstr>LDT1</vt:lpstr>
      <vt:lpstr>LDT2</vt:lpstr>
      <vt:lpstr>Processor -80386</vt:lpstr>
      <vt:lpstr>GDT</vt:lpstr>
      <vt:lpstr>PD</vt:lpstr>
      <vt:lpstr>PT</vt:lpstr>
      <vt:lpstr>Descriptor - 80286</vt:lpstr>
      <vt:lpstr>Descriptor - 80386</vt:lpstr>
      <vt:lpstr>Access rights byte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2016-03-08T13:04:32Z</dcterms:created>
  <dcterms:modified xsi:type="dcterms:W3CDTF">2016-03-10T11:19:33Z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