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6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06" y="77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3/21/2016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3/21/2016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9141714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10"/>
            <a:ext cx="9141714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800100" y="3165764"/>
            <a:ext cx="75438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05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800100" y="4953000"/>
            <a:ext cx="75438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57200"/>
            <a:ext cx="1457325" cy="56388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457200"/>
            <a:ext cx="5286375" cy="56388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828800"/>
            <a:ext cx="6858000" cy="2743200"/>
          </a:xfrm>
        </p:spPr>
        <p:txBody>
          <a:bodyPr anchor="b">
            <a:normAutofit/>
          </a:bodyPr>
          <a:lstStyle>
            <a:lvl1pPr>
              <a:defRPr sz="405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4589464"/>
            <a:ext cx="6858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825626"/>
            <a:ext cx="3257550" cy="427037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825626"/>
            <a:ext cx="3257550" cy="427037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5286" y="1828800"/>
            <a:ext cx="325755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5286" y="2514601"/>
            <a:ext cx="3257550" cy="35814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5736" y="1828800"/>
            <a:ext cx="325755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5736" y="2514601"/>
            <a:ext cx="3257550" cy="35814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941" y="1600200"/>
            <a:ext cx="2341960" cy="1828800"/>
          </a:xfrm>
        </p:spPr>
        <p:txBody>
          <a:bodyPr anchor="b">
            <a:normAutofit/>
          </a:bodyPr>
          <a:lstStyle>
            <a:lvl1pPr>
              <a:defRPr sz="2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309" y="762000"/>
            <a:ext cx="4800600" cy="5334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00780" y="3429000"/>
            <a:ext cx="234312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White">
          <a:xfrm>
            <a:off x="483068" y="640080"/>
            <a:ext cx="500634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8464" y="1600200"/>
            <a:ext cx="2345436" cy="1828800"/>
          </a:xfrm>
        </p:spPr>
        <p:txBody>
          <a:bodyPr anchor="b">
            <a:normAutofit/>
          </a:bodyPr>
          <a:lstStyle>
            <a:lvl1pPr>
              <a:defRPr sz="25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5938" y="777240"/>
            <a:ext cx="48006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8464" y="3429000"/>
            <a:ext cx="2345436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828800"/>
            <a:ext cx="6858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6362700"/>
            <a:ext cx="74295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/>
              <a:pPr/>
              <a:t>3/21/2016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3000" y="6362700"/>
            <a:ext cx="5161165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62700"/>
            <a:ext cx="62865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5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4577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68580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92583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05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13157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05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33731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74879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95453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Tutorial 9 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8 – 8.1,8.2,8.3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 1</a:t>
            </a:r>
            <a:endParaRPr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Distinguish between vectored and non-vectored interrupts with an example</a:t>
            </a:r>
          </a:p>
          <a:p>
            <a:r>
              <a:rPr lang="en-US" sz="2400" dirty="0"/>
              <a:t>Build a hardware circuit that can take in 8 interrupt requests as inputs and generate vector nos. (40H – 47H ) for these interrupt requests</a:t>
            </a:r>
          </a:p>
          <a:p>
            <a:pPr lvl="1"/>
            <a:r>
              <a:rPr lang="en-US" sz="2400" dirty="0"/>
              <a:t>What are the main issues with this circuit ?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There are set of 8 LEDs connected to Port C of 8255- a </a:t>
            </a:r>
            <a:r>
              <a:rPr lang="en-US" sz="2400"/>
              <a:t>logic low </a:t>
            </a:r>
            <a:r>
              <a:rPr lang="en-US" sz="2400" dirty="0"/>
              <a:t>turns on the LEDs.</a:t>
            </a:r>
          </a:p>
          <a:p>
            <a:r>
              <a:rPr lang="en-US" sz="2400" dirty="0"/>
              <a:t>Write a code snippet that will turn on the LEDs connected to the even bits of Port C using BSR mode.</a:t>
            </a:r>
          </a:p>
          <a:p>
            <a:r>
              <a:rPr lang="en-US" sz="2400" dirty="0"/>
              <a:t>8255 is mapped to address 00</a:t>
            </a:r>
            <a:r>
              <a:rPr lang="en-US" sz="2400" baseline="-25000" dirty="0"/>
              <a:t>H</a:t>
            </a:r>
            <a:endParaRPr lang="en-US" sz="2400" dirty="0"/>
          </a:p>
          <a:p>
            <a:r>
              <a:rPr lang="en-US" sz="2400" dirty="0"/>
              <a:t>Show the complete hardware interfacing circuit from the system bus onwards.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5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12 switches (1 to 12) are connected to 8086 through 8255. The 8086 system has identify the number of the switch closed and display it on two 7-segment displays available.</a:t>
            </a:r>
          </a:p>
          <a:p>
            <a:r>
              <a:rPr lang="en-US" sz="2000" dirty="0"/>
              <a:t>The 7-segment displays are of type common anode and can be interfaced using 7447.</a:t>
            </a:r>
          </a:p>
          <a:p>
            <a:r>
              <a:rPr lang="en-US" sz="2000" dirty="0"/>
              <a:t>The starting address of 8255 is 00</a:t>
            </a:r>
            <a:r>
              <a:rPr lang="en-US" sz="2000" baseline="-25000" dirty="0"/>
              <a:t>H</a:t>
            </a:r>
            <a:endParaRPr lang="en-US" sz="2000" dirty="0"/>
          </a:p>
          <a:p>
            <a:r>
              <a:rPr lang="en-US" sz="2000" dirty="0"/>
              <a:t>Show the complete h/w interfacing circuit and the ALP to read switch closed and display the same on 7-segment displays</a:t>
            </a:r>
          </a:p>
          <a:p>
            <a:r>
              <a:rPr lang="en-US" sz="2000" dirty="0"/>
              <a:t>You can assume that only one switch will be closed at a time</a:t>
            </a:r>
          </a:p>
        </p:txBody>
      </p:sp>
    </p:spTree>
    <p:extLst>
      <p:ext uri="{BB962C8B-B14F-4D97-AF65-F5344CB8AC3E}">
        <p14:creationId xmlns:p14="http://schemas.microsoft.com/office/powerpoint/2010/main" val="523617761"/>
      </p:ext>
    </p:extLst>
  </p:cSld>
  <p:clrMapOvr>
    <a:masterClrMapping/>
  </p:clrMapOvr>
</p:sld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technology circuit board design presentation (widescreen)</Template>
  <TotalTime>0</TotalTime>
  <Words>206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Candara</vt:lpstr>
      <vt:lpstr>Consolas</vt:lpstr>
      <vt:lpstr>Tech Computer 16x9</vt:lpstr>
      <vt:lpstr>Tutorial 9 </vt:lpstr>
      <vt:lpstr>Question 1</vt:lpstr>
      <vt:lpstr>Question 2</vt:lpstr>
      <vt:lpstr>Question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2016-03-21T11:31:14Z</dcterms:created>
  <dcterms:modified xsi:type="dcterms:W3CDTF">2016-03-21T13:30:19Z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TC029010269991</vt:lpwstr>
  </property>
</Properties>
</file>