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10"/>
  </p:notesMasterIdLst>
  <p:sldIdLst>
    <p:sldId id="256" r:id="rId3"/>
    <p:sldId id="265" r:id="rId4"/>
    <p:sldId id="270" r:id="rId5"/>
    <p:sldId id="266" r:id="rId6"/>
    <p:sldId id="267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>
      <p:cViewPr varScale="1">
        <p:scale>
          <a:sx n="77" d="100"/>
          <a:sy n="77" d="100"/>
        </p:scale>
        <p:origin x="97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3/3/2016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800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 bright="42000" contrast="-68000"/>
          </a:blip>
          <a:srcRect/>
          <a:stretch>
            <a:fillRect l="-30000" t="-20000" r="-2000" b="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3/3/2016 3:51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3/3/2016 3:51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3/3/2016 3:51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3/3/2016 3:51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3/3/2016 3:51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3/3/2016 3:51 PM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3/3/2016 3:51 PM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3/3/2016 3:51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3/3/2016 3:51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3/3/2016 3:51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 descr="sm_pencil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12648" y="1755648"/>
            <a:ext cx="1615307" cy="2145615"/>
          </a:xfrm>
          <a:prstGeom prst="rect">
            <a:avLst/>
          </a:prstGeom>
          <a:ln w="50800" cap="sq" cmpd="dbl">
            <a:solidFill>
              <a:schemeClr val="accent2"/>
            </a:solidFill>
            <a:miter lim="800000"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3/3/2016 3:51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3/3/2016 3:51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286000" y="4343400"/>
            <a:ext cx="6477000" cy="1447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Tutorial - 6</a:t>
            </a: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Module 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/>
              <a:t> 32-bit data are stored starting from memory location </a:t>
            </a:r>
            <a:r>
              <a:rPr lang="en-US" dirty="0">
                <a:solidFill>
                  <a:srgbClr val="00B050"/>
                </a:solidFill>
              </a:rPr>
              <a:t>dat1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Write an ALP that will insert the string “????”  after every </a:t>
            </a:r>
            <a:r>
              <a:rPr lang="en-US" dirty="0" err="1"/>
              <a:t>m</a:t>
            </a:r>
            <a:r>
              <a:rPr lang="en-US" baseline="30000" dirty="0" err="1"/>
              <a:t>th</a:t>
            </a:r>
            <a:r>
              <a:rPr lang="en-US" baseline="30000" dirty="0"/>
              <a:t> </a:t>
            </a:r>
            <a:r>
              <a:rPr lang="en-US" dirty="0"/>
              <a:t> double word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value of m can range between 2 to 4 and is stored in location </a:t>
            </a:r>
            <a:r>
              <a:rPr lang="en-US" dirty="0">
                <a:solidFill>
                  <a:srgbClr val="00B050"/>
                </a:solidFill>
              </a:rPr>
              <a:t>off1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value of n is between 10</a:t>
            </a:r>
            <a:r>
              <a:rPr lang="en-US" baseline="-25000" dirty="0"/>
              <a:t>d</a:t>
            </a:r>
            <a:r>
              <a:rPr lang="en-US" dirty="0"/>
              <a:t> to 120</a:t>
            </a:r>
            <a:r>
              <a:rPr lang="en-US" baseline="-25000" dirty="0"/>
              <a:t>d</a:t>
            </a:r>
            <a:r>
              <a:rPr lang="en-US" dirty="0"/>
              <a:t> and is stored in location </a:t>
            </a:r>
            <a:r>
              <a:rPr lang="en-US" dirty="0">
                <a:solidFill>
                  <a:srgbClr val="00B050"/>
                </a:solidFill>
              </a:rPr>
              <a:t>cnt1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size n need not be a multiple of 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Algo</a:t>
            </a:r>
            <a:r>
              <a:rPr lang="en-US" dirty="0"/>
              <a:t> 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Store data from dat1 into temp location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Find the new count based on increase in data size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Load offset no. of data from temp </a:t>
            </a:r>
            <a:r>
              <a:rPr lang="en-US" dirty="0" err="1"/>
              <a:t>loc</a:t>
            </a:r>
            <a:r>
              <a:rPr lang="en-US" dirty="0"/>
              <a:t> back into dat1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Update Count – If count = 0 stop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Load data ‘????’into dat1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Update Count – if Count = 0 go to step 3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6553200" y="723900"/>
            <a:ext cx="2286000" cy="1524000"/>
          </a:xfrm>
          <a:prstGeom prst="wedgeEllipseCallout">
            <a:avLst>
              <a:gd name="adj1" fmla="val -91944"/>
              <a:gd name="adj2" fmla="val 655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cnt1 + (cnt1/off1)</a:t>
            </a:r>
          </a:p>
        </p:txBody>
      </p:sp>
    </p:spTree>
    <p:extLst>
      <p:ext uri="{BB962C8B-B14F-4D97-AF65-F5344CB8AC3E}">
        <p14:creationId xmlns:p14="http://schemas.microsoft.com/office/powerpoint/2010/main" val="24499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/>
              <a:t> 16-bit data are stored starting from memory location </a:t>
            </a:r>
            <a:r>
              <a:rPr lang="en-US" dirty="0">
                <a:solidFill>
                  <a:srgbClr val="00B050"/>
                </a:solidFill>
              </a:rPr>
              <a:t>dat1</a:t>
            </a:r>
            <a:r>
              <a:rPr lang="en-US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Write an ALP that will delete every </a:t>
            </a:r>
            <a:r>
              <a:rPr lang="en-US" dirty="0" err="1"/>
              <a:t>m</a:t>
            </a:r>
            <a:r>
              <a:rPr lang="en-US" baseline="30000" dirty="0" err="1"/>
              <a:t>th</a:t>
            </a:r>
            <a:r>
              <a:rPr lang="en-US" baseline="30000" dirty="0"/>
              <a:t> </a:t>
            </a:r>
            <a:r>
              <a:rPr lang="en-US" dirty="0"/>
              <a:t>  word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value of m can range between 2 to 8 and is stored in location </a:t>
            </a:r>
            <a:r>
              <a:rPr lang="en-US" dirty="0">
                <a:solidFill>
                  <a:srgbClr val="00B050"/>
                </a:solidFill>
              </a:rPr>
              <a:t>off1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value of n is between 10</a:t>
            </a:r>
            <a:r>
              <a:rPr lang="en-US" baseline="-25000" dirty="0"/>
              <a:t>d</a:t>
            </a:r>
            <a:r>
              <a:rPr lang="en-US" dirty="0"/>
              <a:t> to 120</a:t>
            </a:r>
            <a:r>
              <a:rPr lang="en-US" baseline="-25000" dirty="0"/>
              <a:t>d</a:t>
            </a:r>
            <a:r>
              <a:rPr lang="en-US" dirty="0"/>
              <a:t> and is stored in location </a:t>
            </a:r>
            <a:r>
              <a:rPr lang="en-US" dirty="0">
                <a:solidFill>
                  <a:srgbClr val="00B050"/>
                </a:solidFill>
              </a:rPr>
              <a:t>cnt1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The size n need not be a multiple of m</a:t>
            </a:r>
          </a:p>
        </p:txBody>
      </p:sp>
    </p:spTree>
    <p:extLst>
      <p:ext uri="{BB962C8B-B14F-4D97-AF65-F5344CB8AC3E}">
        <p14:creationId xmlns:p14="http://schemas.microsoft.com/office/powerpoint/2010/main" val="1199971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5532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Write an ALP that will scan a database of grades – the grades are to be stored as follows in memory: The id followed by grade. </a:t>
            </a:r>
          </a:p>
          <a:p>
            <a:r>
              <a:rPr lang="en-US" dirty="0"/>
              <a:t>Fine grading is used so if grade is A it stored as  “A ” (A followed by space) and if the grade is A – it is stored “A-”. </a:t>
            </a:r>
          </a:p>
          <a:p>
            <a:r>
              <a:rPr lang="en-US" dirty="0"/>
              <a:t>For e.g. for 2 students the storage in memory will be as follows:</a:t>
            </a:r>
          </a:p>
          <a:p>
            <a:pPr marL="0" indent="0">
              <a:buNone/>
            </a:pPr>
            <a:r>
              <a:rPr lang="en-US" dirty="0"/>
              <a:t>	‘2014A3PS238G’, ‘A ’, ‘2014A7PS211G’, ‘B-’, </a:t>
            </a:r>
          </a:p>
          <a:p>
            <a:r>
              <a:rPr lang="en-US" dirty="0"/>
              <a:t>The count of students is available in location </a:t>
            </a:r>
            <a:r>
              <a:rPr lang="en-US" dirty="0">
                <a:solidFill>
                  <a:srgbClr val="00B050"/>
                </a:solidFill>
              </a:rPr>
              <a:t>cnt1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(10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-100</a:t>
            </a:r>
            <a:r>
              <a:rPr lang="en-US" baseline="-25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). </a:t>
            </a:r>
          </a:p>
          <a:p>
            <a:r>
              <a:rPr lang="en-US" dirty="0"/>
              <a:t>The database of student ids and grades are available from location </a:t>
            </a:r>
            <a:r>
              <a:rPr lang="en-US" dirty="0">
                <a:solidFill>
                  <a:srgbClr val="00B050"/>
                </a:solidFill>
              </a:rPr>
              <a:t>dat1</a:t>
            </a:r>
            <a:r>
              <a:rPr lang="en-US" dirty="0"/>
              <a:t>. </a:t>
            </a:r>
          </a:p>
          <a:p>
            <a:r>
              <a:rPr lang="en-US" dirty="0"/>
              <a:t>Your ALP must find the id of students who have scored a particular grade  and store the ids alone starting from location </a:t>
            </a:r>
            <a:r>
              <a:rPr lang="en-US" dirty="0">
                <a:solidFill>
                  <a:srgbClr val="00B050"/>
                </a:solidFill>
              </a:rPr>
              <a:t>res1</a:t>
            </a:r>
            <a:r>
              <a:rPr lang="en-US" dirty="0"/>
              <a:t>. </a:t>
            </a:r>
          </a:p>
          <a:p>
            <a:r>
              <a:rPr lang="en-US" dirty="0"/>
              <a:t>The grade that is been scanned for I stored in location </a:t>
            </a:r>
            <a:r>
              <a:rPr lang="en-US" dirty="0">
                <a:solidFill>
                  <a:srgbClr val="00B050"/>
                </a:solidFill>
              </a:rPr>
              <a:t>grd1</a:t>
            </a:r>
          </a:p>
          <a:p>
            <a:r>
              <a:rPr lang="en-US" dirty="0"/>
              <a:t>The ALP must also find out how many students have scored the required grade and store it in location </a:t>
            </a:r>
            <a:r>
              <a:rPr lang="en-US" dirty="0">
                <a:solidFill>
                  <a:srgbClr val="00B050"/>
                </a:solidFill>
              </a:rPr>
              <a:t>acnt1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7605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Write an ALP to multiply 2 64-bit unsigned number to get a 128-bit result</a:t>
            </a:r>
          </a:p>
          <a:p>
            <a:r>
              <a:rPr lang="en-US" dirty="0"/>
              <a:t>The two numbers are stored in location </a:t>
            </a:r>
            <a:r>
              <a:rPr lang="en-US" dirty="0">
                <a:solidFill>
                  <a:srgbClr val="00B050"/>
                </a:solidFill>
              </a:rPr>
              <a:t>dat1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dat2</a:t>
            </a:r>
          </a:p>
          <a:p>
            <a:r>
              <a:rPr lang="en-US" dirty="0"/>
              <a:t>The result is to be stored in location </a:t>
            </a:r>
            <a:r>
              <a:rPr lang="en-US" dirty="0">
                <a:solidFill>
                  <a:srgbClr val="00B050"/>
                </a:solidFill>
              </a:rPr>
              <a:t>res1</a:t>
            </a:r>
          </a:p>
        </p:txBody>
      </p:sp>
    </p:spTree>
    <p:extLst>
      <p:ext uri="{BB962C8B-B14F-4D97-AF65-F5344CB8AC3E}">
        <p14:creationId xmlns:p14="http://schemas.microsoft.com/office/powerpoint/2010/main" val="3281055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Write an ALP to multiply 2 64-bit signed number to get a 128-bit result</a:t>
            </a:r>
          </a:p>
          <a:p>
            <a:r>
              <a:rPr lang="en-US" dirty="0"/>
              <a:t>The two numbers are stored in location </a:t>
            </a:r>
            <a:r>
              <a:rPr lang="en-US" dirty="0">
                <a:solidFill>
                  <a:srgbClr val="00B050"/>
                </a:solidFill>
              </a:rPr>
              <a:t>dat1</a:t>
            </a:r>
            <a:r>
              <a:rPr lang="en-US" dirty="0"/>
              <a:t> and </a:t>
            </a:r>
            <a:r>
              <a:rPr lang="en-US" dirty="0">
                <a:solidFill>
                  <a:srgbClr val="00B050"/>
                </a:solidFill>
              </a:rPr>
              <a:t>dat2</a:t>
            </a:r>
          </a:p>
          <a:p>
            <a:r>
              <a:rPr lang="en-US" dirty="0"/>
              <a:t>The result is to be stored in location </a:t>
            </a:r>
            <a:r>
              <a:rPr lang="en-US" dirty="0">
                <a:solidFill>
                  <a:srgbClr val="00B050"/>
                </a:solidFill>
              </a:rPr>
              <a:t>res1</a:t>
            </a:r>
          </a:p>
        </p:txBody>
      </p:sp>
    </p:spTree>
    <p:extLst>
      <p:ext uri="{BB962C8B-B14F-4D97-AF65-F5344CB8AC3E}">
        <p14:creationId xmlns:p14="http://schemas.microsoft.com/office/powerpoint/2010/main" val="3804947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7B6A5FA-AEDC-493D-A38F-607DB1F3875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 presentation for college course (paper and pencil design)</Template>
  <TotalTime>0</TotalTime>
  <Words>354</Words>
  <Application>Microsoft Office PowerPoint</Application>
  <PresentationFormat>On-screen Show (4:3)</PresentationFormat>
  <Paragraphs>43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Tw Cen MT</vt:lpstr>
      <vt:lpstr>Wingdings</vt:lpstr>
      <vt:lpstr>Wingdings 2</vt:lpstr>
      <vt:lpstr>Student presentation</vt:lpstr>
      <vt:lpstr>Tutorial - 6</vt:lpstr>
      <vt:lpstr>Question 1</vt:lpstr>
      <vt:lpstr>Algo 1</vt:lpstr>
      <vt:lpstr>Question 2</vt:lpstr>
      <vt:lpstr>Question 3</vt:lpstr>
      <vt:lpstr>Question 4</vt:lpstr>
      <vt:lpstr>Question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2016-03-02T05:53:03Z</dcterms:created>
  <dcterms:modified xsi:type="dcterms:W3CDTF">2016-03-03T13:31:26Z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