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2"/>
  </p:sldMasterIdLst>
  <p:notesMasterIdLst>
    <p:notesMasterId r:id="rId8"/>
  </p:notesMasterIdLst>
  <p:handoutMasterIdLst>
    <p:handoutMasterId r:id="rId9"/>
  </p:handoutMasterIdLst>
  <p:sldIdLst>
    <p:sldId id="270" r:id="rId3"/>
    <p:sldId id="279" r:id="rId4"/>
    <p:sldId id="272" r:id="rId5"/>
    <p:sldId id="277" r:id="rId6"/>
    <p:sldId id="27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3" d="100"/>
          <a:sy n="83" d="100"/>
        </p:scale>
        <p:origin x="1406" y="67"/>
      </p:cViewPr>
      <p:guideLst>
        <p:guide orient="horz" pos="2160"/>
        <p:guide pos="2880"/>
        <p:guide orient="horz" pos="396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DC3787-D225-4F78-8E71-4DD8FC1EC8F1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B2D29-8AC0-4FB1-933D-AD24ECC43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40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E625E-096F-494B-B7CE-A49E276A3A39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2C895-EB1C-4157-9E46-0DF3298BA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668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chemeClr val="bg2"/>
            </a:gs>
            <a:gs pos="62000">
              <a:schemeClr val="bg2">
                <a:tint val="92000"/>
                <a:shade val="66000"/>
                <a:satMod val="110000"/>
                <a:lumMod val="80000"/>
              </a:schemeClr>
            </a:gs>
            <a:gs pos="100000">
              <a:schemeClr val="accent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9"/>
            <a:ext cx="2133600" cy="750981"/>
          </a:xfrm>
        </p:spPr>
        <p:txBody>
          <a:bodyPr anchor="b"/>
          <a:lstStyle>
            <a:lvl1pPr algn="l">
              <a:defRPr sz="1800"/>
            </a:lvl1pPr>
          </a:lstStyle>
          <a:p>
            <a:fld id="{84E20B6A-64E8-4F37-97DD-4C5EA23FE0E5}" type="datetime1">
              <a:rPr lang="en-US" smtClean="0"/>
              <a:t>4/7/2016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8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7" y="5719968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Picture Placeholder 7" title="Product photo placeholder"/>
          <p:cNvSpPr>
            <a:spLocks noGrp="1"/>
          </p:cNvSpPr>
          <p:nvPr>
            <p:ph type="pic" sz="quarter" idx="13" hasCustomPrompt="1"/>
          </p:nvPr>
        </p:nvSpPr>
        <p:spPr>
          <a:xfrm>
            <a:off x="896954" y="2695635"/>
            <a:ext cx="3311129" cy="3551578"/>
          </a:xfrm>
        </p:spPr>
        <p:txBody>
          <a:bodyPr/>
          <a:lstStyle>
            <a:lvl1pPr marL="51435" indent="0">
              <a:buNone/>
              <a:defRPr/>
            </a:lvl1pPr>
          </a:lstStyle>
          <a:p>
            <a:r>
              <a:rPr lang="en-US" dirty="0"/>
              <a:t>Insert product photo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2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350">
                <a:solidFill>
                  <a:srgbClr val="42424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474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B1ACC-3A68-45B9-AE40-559885BBEAF7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5731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C235-8C82-4134-A136-CBA70EF89421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7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123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988C9-B07C-4266-BA86-77CE6876C9B8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815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D10BD-8E75-41CF-A036-EAEEA0D61CB2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4267202"/>
            <a:ext cx="6637467" cy="1520413"/>
          </a:xfrm>
        </p:spPr>
        <p:txBody>
          <a:bodyPr anchor="t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6" y="2900831"/>
            <a:ext cx="6637468" cy="1362075"/>
          </a:xfrm>
        </p:spPr>
        <p:txBody>
          <a:bodyPr anchor="b"/>
          <a:lstStyle>
            <a:lvl1pPr algn="l">
              <a:defRPr sz="3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03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E6C1-841E-477B-880D-FA62287A162B}" type="datetime1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694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1C50-12A6-453E-B45D-44AC7ED25E61}" type="datetime1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6"/>
            <a:ext cx="3419856" cy="283579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0"/>
            <a:ext cx="3055717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6"/>
            <a:ext cx="3419856" cy="2835797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2" y="2316009"/>
            <a:ext cx="3057148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415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E8A5-A785-4C95-ADA3-297564FE8D57}" type="datetime1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221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EF6F7-5A15-494B-A45C-A75C26EFC73C}" type="datetime1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33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67A44-2D77-4C16-829D-D15863843C48}" type="datetime1">
              <a:rPr lang="en-US" smtClean="0"/>
              <a:t>4/7/2016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2" y="601885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5" y="856527"/>
            <a:ext cx="3090440" cy="5150734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3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2424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6"/>
            <a:ext cx="3304572" cy="1463153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1196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2" name="Rectangle 101"/>
          <p:cNvSpPr/>
          <p:nvPr/>
        </p:nvSpPr>
        <p:spPr>
          <a:xfrm>
            <a:off x="905572" y="601885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3618-A388-4B10-8B8A-C0E7A4B074CA}" type="datetime1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7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693795"/>
            <a:ext cx="3359623" cy="5468112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90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rgbClr val="42424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9215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35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9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EFEFE"/>
                </a:solidFill>
              </a:defRPr>
            </a:lvl1pPr>
          </a:lstStyle>
          <a:p>
            <a:fld id="{630C8E42-8071-4819-8EA5-4DEFF75960C2}" type="datetime1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2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3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EFEFE"/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3" y="2323652"/>
            <a:ext cx="704323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5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0574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80060" indent="-20574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43534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99441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2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138428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289304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440180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1591056" indent="-171450" algn="l" defTabSz="6858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2880" userDrawn="1">
          <p15:clr>
            <a:srgbClr val="F26B43"/>
          </p15:clr>
        </p15:guide>
        <p15:guide id="2" pos="648" userDrawn="1">
          <p15:clr>
            <a:srgbClr val="F26B43"/>
          </p15:clr>
        </p15:guide>
        <p15:guide id="3" pos="50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Module 8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Tutorial - 10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9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930400"/>
            <a:ext cx="7043233" cy="39022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An  8086  system  is  used  for  controlling  the  speed  of  a  motor.  The  motor  can  operate  at  5 different  speeds  (1-5).    </a:t>
            </a:r>
          </a:p>
          <a:p>
            <a:pPr lvl="0"/>
            <a:r>
              <a:rPr lang="en-US" dirty="0"/>
              <a:t>The  speed  is  changed  by  changing  the  duty  cycle  of  a  PWM  input  of  frequency   100 Hz to the motor’s driver circuit. </a:t>
            </a:r>
          </a:p>
          <a:p>
            <a:pPr lvl="0"/>
            <a:r>
              <a:rPr lang="en-US" dirty="0"/>
              <a:t>The PWM duty cycle changes from 30% to 70 % in steps of  10 % for speeds 1 –5.</a:t>
            </a:r>
          </a:p>
          <a:p>
            <a:pPr lvl="0"/>
            <a:r>
              <a:rPr lang="en-US" dirty="0"/>
              <a:t>The user sets the speed using a series of 5 switches . One for each speed.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3" y="547373"/>
            <a:ext cx="7024744" cy="1143000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71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930400"/>
            <a:ext cx="7043233" cy="39022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user then closes  the  ON  switch  to  turn on  the  motor.    </a:t>
            </a:r>
          </a:p>
          <a:p>
            <a:pPr lvl="0"/>
            <a:r>
              <a:rPr lang="en-US" dirty="0"/>
              <a:t>When  the  users  presses  OFF  switch  the motor  has to  be  closed(only one switch can be closed at any time).</a:t>
            </a:r>
          </a:p>
          <a:p>
            <a:pPr lvl="0"/>
            <a:r>
              <a:rPr lang="en-US" dirty="0"/>
              <a:t>Seven segment displays are available on which the duty cycle  of the PWM signal is displayed. </a:t>
            </a:r>
          </a:p>
          <a:p>
            <a:pPr lvl="0"/>
            <a:r>
              <a:rPr lang="en-US" dirty="0"/>
              <a:t>The displays  are always enabled and display  the  value ‘00’ when the motor is not rotating.</a:t>
            </a:r>
          </a:p>
          <a:p>
            <a:pPr lvl="0"/>
            <a:r>
              <a:rPr lang="en-US" dirty="0"/>
              <a:t>The only clock signals available in the system are the  5MHz system clock and 2.5MHz PCLK.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3" y="547373"/>
            <a:ext cx="7024744" cy="1143000"/>
          </a:xfrm>
        </p:spPr>
        <p:txBody>
          <a:bodyPr/>
          <a:lstStyle/>
          <a:p>
            <a:r>
              <a:rPr lang="en-US" dirty="0"/>
              <a:t>Q1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66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following interfacing devices are available:</a:t>
            </a:r>
          </a:p>
          <a:p>
            <a:pPr lvl="1"/>
            <a:r>
              <a:rPr lang="en-US" dirty="0"/>
              <a:t>8255 - 01 no. </a:t>
            </a:r>
          </a:p>
          <a:p>
            <a:pPr lvl="1"/>
            <a:r>
              <a:rPr lang="en-US" dirty="0"/>
              <a:t>Mapped to address  80H, 82H, 84H, 86H.</a:t>
            </a:r>
          </a:p>
          <a:p>
            <a:pPr lvl="1"/>
            <a:r>
              <a:rPr lang="en-US" dirty="0"/>
              <a:t>8253 -  01 no. </a:t>
            </a:r>
          </a:p>
          <a:p>
            <a:pPr lvl="1"/>
            <a:r>
              <a:rPr lang="en-US" dirty="0"/>
              <a:t>Mapped to address  88H, 8AH, 8CH, 8EH.</a:t>
            </a:r>
          </a:p>
          <a:p>
            <a:pPr lvl="1"/>
            <a:r>
              <a:rPr lang="en-US" dirty="0"/>
              <a:t>A BCD to seven segment decoder- 02 nos.</a:t>
            </a:r>
          </a:p>
          <a:p>
            <a:pPr lvl="1"/>
            <a:r>
              <a:rPr lang="en-US" dirty="0"/>
              <a:t>Any number of OR gates and inverters for address decoding.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Q1 contd..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1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1930400"/>
            <a:ext cx="7043233" cy="390222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Design a system that generates an interrupt and turns on an LED connected to PC0 if the frequency drops below 1KHz.</a:t>
            </a:r>
          </a:p>
          <a:p>
            <a:pPr lvl="0"/>
            <a:r>
              <a:rPr lang="en-US" dirty="0"/>
              <a:t>The interrupt input of this is connected to IR0 of slave 8259. the slave 8259’s INT is connected to IR4 of master.</a:t>
            </a:r>
          </a:p>
          <a:p>
            <a:pPr lvl="0"/>
            <a:r>
              <a:rPr lang="en-US" dirty="0"/>
              <a:t>Base Address</a:t>
            </a:r>
          </a:p>
          <a:p>
            <a:pPr lvl="1"/>
            <a:r>
              <a:rPr lang="en-US" dirty="0"/>
              <a:t>8254 	10</a:t>
            </a:r>
            <a:r>
              <a:rPr lang="en-US" baseline="-25000" dirty="0"/>
              <a:t>H</a:t>
            </a:r>
          </a:p>
          <a:p>
            <a:pPr lvl="1"/>
            <a:r>
              <a:rPr lang="en-US" dirty="0"/>
              <a:t>8259</a:t>
            </a:r>
            <a:r>
              <a:rPr lang="en-US" baseline="-25000" dirty="0"/>
              <a:t>M</a:t>
            </a:r>
            <a:r>
              <a:rPr lang="en-US" dirty="0"/>
              <a:t>	18</a:t>
            </a:r>
            <a:r>
              <a:rPr lang="en-US" baseline="-25000" dirty="0"/>
              <a:t>H</a:t>
            </a:r>
          </a:p>
          <a:p>
            <a:pPr lvl="1"/>
            <a:r>
              <a:rPr lang="en-US" dirty="0"/>
              <a:t>8259</a:t>
            </a:r>
            <a:r>
              <a:rPr lang="en-US" baseline="-25000" dirty="0"/>
              <a:t>S	</a:t>
            </a:r>
            <a:r>
              <a:rPr lang="en-US" dirty="0"/>
              <a:t>20</a:t>
            </a:r>
            <a:r>
              <a:rPr lang="en-US" baseline="-25000" dirty="0"/>
              <a:t>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3" y="547373"/>
            <a:ext cx="7024744" cy="1143000"/>
          </a:xfrm>
        </p:spPr>
        <p:txBody>
          <a:bodyPr/>
          <a:lstStyle/>
          <a:p>
            <a:r>
              <a:rPr lang="en-US" dirty="0"/>
              <a:t>Q2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67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ct overview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oduct overview presentation" id="{6ACF8B74-772D-4D90-B191-4261B820ED3A}" vid="{C96F654D-C5F0-4A1D-9AEE-172CC6481E1A}"/>
    </a:ext>
  </a:extLst>
</a:theme>
</file>

<file path=ppt/theme/theme2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AE9961A-FBB7-489A-81A4-8F8F99419F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product overview presentation</Template>
  <TotalTime>470</TotalTime>
  <Words>297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Product overview presentation</vt:lpstr>
      <vt:lpstr>Tutorial - 10</vt:lpstr>
      <vt:lpstr>Q1</vt:lpstr>
      <vt:lpstr>Q1</vt:lpstr>
      <vt:lpstr>Q1 contd..</vt:lpstr>
      <vt:lpstr>Q2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 - 10</dc:title>
  <dc:creator>Anupama KR</dc:creator>
  <cp:keywords/>
  <cp:lastModifiedBy>Anupama KR</cp:lastModifiedBy>
  <cp:revision>9</cp:revision>
  <dcterms:created xsi:type="dcterms:W3CDTF">2016-04-05T03:43:45Z</dcterms:created>
  <dcterms:modified xsi:type="dcterms:W3CDTF">2016-04-07T07:27:49Z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TC034605439991</vt:lpwstr>
  </property>
</Properties>
</file>